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67" r:id="rId2"/>
    <p:sldId id="261" r:id="rId3"/>
    <p:sldId id="256" r:id="rId4"/>
    <p:sldId id="266" r:id="rId5"/>
    <p:sldId id="257" r:id="rId6"/>
    <p:sldId id="262" r:id="rId7"/>
    <p:sldId id="263" r:id="rId8"/>
    <p:sldId id="264" r:id="rId9"/>
    <p:sldId id="268" r:id="rId10"/>
    <p:sldId id="269" r:id="rId11"/>
    <p:sldId id="270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2663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420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8113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4206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3987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5556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928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7352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881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3885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9186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681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808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2564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4130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045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1919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4A3DC58-7947-4941-957C-D9DA6A11ED4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78639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第五階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sz="8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第十課</a:t>
            </a:r>
            <a:endParaRPr lang="en-US" altLang="zh-TW" sz="8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Mifoting</a:t>
            </a:r>
            <a:endParaRPr lang="en-US" altLang="zh-TW" sz="10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zh-TW" altLang="en-US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捕魚</a:t>
            </a:r>
            <a:endParaRPr lang="zh-TW" altLang="en-US" sz="1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26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4855" y="1122363"/>
            <a:ext cx="11284527" cy="2387600"/>
          </a:xfrm>
        </p:spPr>
        <p:txBody>
          <a:bodyPr>
            <a:noAutofit/>
          </a:bodyPr>
          <a:lstStyle/>
          <a:p>
            <a:r>
              <a:rPr lang="en-US" altLang="zh-TW" sz="9000" b="1" dirty="0" err="1">
                <a:latin typeface="Arial" panose="020B0604020202020204" pitchFamily="34" charset="0"/>
                <a:cs typeface="Arial" panose="020B0604020202020204" pitchFamily="34" charset="0"/>
              </a:rPr>
              <a:t>caay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0" b="1" dirty="0" err="1"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talaw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0" b="1" dirty="0" err="1">
                <a:latin typeface="Arial" panose="020B0604020202020204" pitchFamily="34" charset="0"/>
                <a:cs typeface="Arial" panose="020B0604020202020204" pitchFamily="34" charset="0"/>
              </a:rPr>
              <a:t>ciira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TW" altLang="en-US" sz="9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他都不害怕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243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ta-law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害怕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67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90945" y="1122363"/>
            <a:ext cx="11901055" cy="2387600"/>
          </a:xfrm>
        </p:spPr>
        <p:txBody>
          <a:bodyPr>
            <a:noAutofit/>
          </a:bodyPr>
          <a:lstStyle/>
          <a:p>
            <a:r>
              <a:rPr lang="fi-FI" altLang="zh-TW" sz="7000" b="1" dirty="0">
                <a:latin typeface="Arial" panose="020B0604020202020204" pitchFamily="34" charset="0"/>
                <a:cs typeface="Arial" panose="020B0604020202020204" pitchFamily="34" charset="0"/>
              </a:rPr>
              <a:t>Caay ka eca^ </a:t>
            </a:r>
            <a:r>
              <a:rPr lang="fi-FI" altLang="zh-TW" sz="7000" b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matomes</a:t>
            </a:r>
            <a:r>
              <a:rPr lang="fi-FI" altLang="zh-TW" sz="7000" b="1" dirty="0">
                <a:latin typeface="Arial" panose="020B0604020202020204" pitchFamily="34" charset="0"/>
                <a:cs typeface="Arial" panose="020B0604020202020204" pitchFamily="34" charset="0"/>
              </a:rPr>
              <a:t> ko</a:t>
            </a:r>
            <a:br>
              <a:rPr lang="fi-FI" altLang="zh-TW" sz="7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7000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tamina</a:t>
            </a:r>
            <a:r>
              <a:rPr lang="en-US" altLang="zh-TW" sz="7000" b="1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^</a:t>
            </a:r>
            <a:r>
              <a:rPr lang="en-US" altLang="zh-TW" sz="7000" b="1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altLang="zh-TW" sz="7000" b="1" dirty="0" err="1">
                <a:latin typeface="Arial" panose="020B0604020202020204" pitchFamily="34" charset="0"/>
                <a:cs typeface="Arial" panose="020B0604020202020204" pitchFamily="34" charset="0"/>
              </a:rPr>
              <a:t>foting</a:t>
            </a:r>
            <a:r>
              <a:rPr lang="en-US" altLang="zh-TW" sz="7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7000" b="1" dirty="0" err="1">
                <a:latin typeface="Arial" panose="020B0604020202020204" pitchFamily="34" charset="0"/>
                <a:cs typeface="Arial" panose="020B0604020202020204" pitchFamily="34" charset="0"/>
              </a:rPr>
              <a:t>ato</a:t>
            </a:r>
            <a:r>
              <a:rPr lang="en-US" altLang="zh-TW" sz="7000" b="1" dirty="0">
                <a:latin typeface="Arial" panose="020B0604020202020204" pitchFamily="34" charset="0"/>
                <a:cs typeface="Arial" panose="020B0604020202020204" pitchFamily="34" charset="0"/>
              </a:rPr>
              <a:t> ’afar.</a:t>
            </a:r>
            <a:endParaRPr lang="zh-TW" altLang="en-US" sz="7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船上總是裝滿了魚和蝦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039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ma-to-mes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裝滿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右箭號 3">
            <a:hlinkClick r:id="rId2" action="ppaction://hlinksldjump"/>
          </p:cNvPr>
          <p:cNvSpPr/>
          <p:nvPr/>
        </p:nvSpPr>
        <p:spPr>
          <a:xfrm rot="16200000">
            <a:off x="11432177" y="6098177"/>
            <a:ext cx="696686" cy="8229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404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ta-mi-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^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船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7862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13509" y="1122363"/>
            <a:ext cx="11625942" cy="2387600"/>
          </a:xfrm>
        </p:spPr>
        <p:txBody>
          <a:bodyPr>
            <a:noAutofit/>
          </a:bodyPr>
          <a:lstStyle/>
          <a:p>
            <a:r>
              <a:rPr lang="en-US" altLang="zh-TW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Mararid</a:t>
            </a:r>
            <a:r>
              <a:rPr lang="en-US" altLang="zh-TW" sz="80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zh-TW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talariyar</a:t>
            </a:r>
            <a:r>
              <a:rPr lang="en-US" altLang="zh-TW" sz="8000" b="1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br>
              <a:rPr lang="en-US" altLang="zh-TW" sz="8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en-US" altLang="zh-TW" sz="80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foting</a:t>
            </a:r>
            <a:r>
              <a:rPr lang="en-US" altLang="zh-TW" sz="8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sz="8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mifotingay</a:t>
            </a:r>
            <a:r>
              <a:rPr lang="en-US" altLang="zh-TW" sz="8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TW" altLang="en-US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漁夫常常出海補魚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1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10000" b="1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-ting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魚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5516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1928764" cy="2387600"/>
          </a:xfrm>
        </p:spPr>
        <p:txBody>
          <a:bodyPr>
            <a:noAutofit/>
          </a:bodyPr>
          <a:lstStyle/>
          <a:p>
            <a:r>
              <a:rPr lang="en-US" altLang="zh-TW" sz="9000" b="1" dirty="0" err="1">
                <a:latin typeface="Arial" panose="020B0604020202020204" pitchFamily="34" charset="0"/>
                <a:cs typeface="Arial" panose="020B0604020202020204" pitchFamily="34" charset="0"/>
              </a:rPr>
              <a:t>Ano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tata’</a:t>
            </a:r>
            <a:r>
              <a:rPr lang="en-US" altLang="zh-TW" sz="90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ata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:’</a:t>
            </a:r>
            <a:r>
              <a:rPr lang="en-US" altLang="zh-TW" sz="90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ang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 </a:t>
            </a:r>
            <a:r>
              <a:rPr lang="en-US" altLang="zh-TW" sz="9000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zh-TW" sz="9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9000" b="1" dirty="0" err="1" smtClean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fali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^,</a:t>
            </a:r>
            <a:endParaRPr lang="zh-TW" altLang="en-US" sz="9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不管</a:t>
            </a:r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風有多大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8839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10342418" cy="2387600"/>
          </a:xfrm>
        </p:spPr>
        <p:txBody>
          <a:bodyPr>
            <a:normAutofit/>
          </a:bodyPr>
          <a:lstStyle/>
          <a:p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ta-ta-’a-ta:-’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雖然很大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右箭號 3">
            <a:hlinkClick r:id="rId2" action="ppaction://hlinksldjump"/>
          </p:cNvPr>
          <p:cNvSpPr/>
          <p:nvPr/>
        </p:nvSpPr>
        <p:spPr>
          <a:xfrm rot="16200000">
            <a:off x="11432177" y="6098177"/>
            <a:ext cx="696686" cy="8229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6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10000" b="1" dirty="0" err="1">
                <a:latin typeface="Arial" panose="020B0604020202020204" pitchFamily="34" charset="0"/>
                <a:cs typeface="Arial" panose="020B0604020202020204" pitchFamily="34" charset="0"/>
              </a:rPr>
              <a:t>fali</a:t>
            </a:r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^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風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8785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" y="1122363"/>
            <a:ext cx="11471563" cy="2387600"/>
          </a:xfrm>
        </p:spPr>
        <p:txBody>
          <a:bodyPr>
            <a:noAutofit/>
          </a:bodyPr>
          <a:lstStyle/>
          <a:p>
            <a:r>
              <a:rPr lang="en-US" altLang="zh-TW" sz="9000" b="1" dirty="0" err="1">
                <a:latin typeface="Arial" panose="020B0604020202020204" pitchFamily="34" charset="0"/>
                <a:cs typeface="Arial" panose="020B0604020202020204" pitchFamily="34" charset="0"/>
              </a:rPr>
              <a:t>ano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takaraka:raw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0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9000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tapelik</a:t>
            </a:r>
            <a:r>
              <a:rPr lang="en-US" altLang="zh-TW" sz="9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zh-TW" altLang="en-US" sz="9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不管浪有多高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4682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-raw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右箭號 3">
            <a:hlinkClick r:id="rId2" action="ppaction://hlinksldjump"/>
          </p:cNvPr>
          <p:cNvSpPr/>
          <p:nvPr/>
        </p:nvSpPr>
        <p:spPr>
          <a:xfrm rot="16200000">
            <a:off x="11432177" y="6098177"/>
            <a:ext cx="696686" cy="8229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92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96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zh-TW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a-</a:t>
            </a:r>
            <a:r>
              <a:rPr lang="en-US" altLang="zh-TW" sz="9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en-US" altLang="zh-TW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TW" sz="9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海浪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215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離子">
  <a:themeElements>
    <a:clrScheme name="離子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離子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離子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200</TotalTime>
  <Words>77</Words>
  <Application>Microsoft Office PowerPoint</Application>
  <PresentationFormat>寬螢幕</PresentationFormat>
  <Paragraphs>30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0" baseType="lpstr">
      <vt:lpstr>新細明體</vt:lpstr>
      <vt:lpstr>標楷體</vt:lpstr>
      <vt:lpstr>Arial</vt:lpstr>
      <vt:lpstr>Century Gothic</vt:lpstr>
      <vt:lpstr>Wingdings 3</vt:lpstr>
      <vt:lpstr>離子</vt:lpstr>
      <vt:lpstr>第五階</vt:lpstr>
      <vt:lpstr>Mararid a talariyar a mifoting ko mifotingay.</vt:lpstr>
      <vt:lpstr>fo-ting</vt:lpstr>
      <vt:lpstr>Ano tata’ata:’ang ko  fali^,</vt:lpstr>
      <vt:lpstr>ta-ta-’a-ta:-’ang</vt:lpstr>
      <vt:lpstr>fali^</vt:lpstr>
      <vt:lpstr>ano takaraka:raw ko tapelik,</vt:lpstr>
      <vt:lpstr>ta-ka-raw</vt:lpstr>
      <vt:lpstr>ta-pe-lik</vt:lpstr>
      <vt:lpstr>caay ka talaw ciira.</vt:lpstr>
      <vt:lpstr>ta-law</vt:lpstr>
      <vt:lpstr>Caay ka eca^ matomes ko tamina^ to foting ato ’afar.</vt:lpstr>
      <vt:lpstr>ma-to-mes</vt:lpstr>
      <vt:lpstr>ta-mi-na^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chunefang@outlook.com</cp:lastModifiedBy>
  <cp:revision>26</cp:revision>
  <dcterms:created xsi:type="dcterms:W3CDTF">2020-09-14T05:33:18Z</dcterms:created>
  <dcterms:modified xsi:type="dcterms:W3CDTF">2021-06-17T03:54:29Z</dcterms:modified>
</cp:coreProperties>
</file>