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2" r:id="rId1"/>
  </p:sldMasterIdLst>
  <p:sldIdLst>
    <p:sldId id="267" r:id="rId2"/>
    <p:sldId id="261" r:id="rId3"/>
    <p:sldId id="269" r:id="rId4"/>
    <p:sldId id="256" r:id="rId5"/>
    <p:sldId id="266" r:id="rId6"/>
    <p:sldId id="270" r:id="rId7"/>
    <p:sldId id="257" r:id="rId8"/>
    <p:sldId id="271" r:id="rId9"/>
    <p:sldId id="262" r:id="rId10"/>
    <p:sldId id="263" r:id="rId11"/>
    <p:sldId id="272" r:id="rId12"/>
    <p:sldId id="264" r:id="rId13"/>
    <p:sldId id="268" r:id="rId14"/>
    <p:sldId id="273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50" d="100"/>
          <a:sy n="50" d="100"/>
        </p:scale>
        <p:origin x="1296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0910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0146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2634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206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13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301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8395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716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603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7755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9363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30236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233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2164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90337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6417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3DC58-7947-4941-957C-D9DA6A11ED4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033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  <p:sldLayoutId id="2147484124" r:id="rId12"/>
    <p:sldLayoutId id="2147484125" r:id="rId13"/>
    <p:sldLayoutId id="2147484126" r:id="rId14"/>
    <p:sldLayoutId id="2147484127" r:id="rId15"/>
    <p:sldLayoutId id="21474841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7.m4a"/><Relationship Id="rId7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audio" Target="../media/media8.m4a"/><Relationship Id="rId5" Type="http://schemas.microsoft.com/office/2007/relationships/media" Target="../media/media8.m4a"/><Relationship Id="rId4" Type="http://schemas.openxmlformats.org/officeDocument/2006/relationships/audio" Target="../media/media7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第二階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zh-TW" altLang="en-US" sz="8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第十課</a:t>
            </a:r>
            <a:endParaRPr lang="en-US" altLang="zh-TW" sz="8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pala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  <a:p>
            <a:pPr marL="0" indent="0" algn="ctr">
              <a:buNone/>
            </a:pPr>
            <a:r>
              <a:rPr lang="zh-TW" altLang="en-US" sz="6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在野地裡</a:t>
            </a:r>
            <a:endParaRPr lang="zh-TW" alt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76600" y="40224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6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1451" y="438150"/>
            <a:ext cx="12020549" cy="2262781"/>
          </a:xfrm>
        </p:spPr>
        <p:txBody>
          <a:bodyPr>
            <a:normAutofit/>
          </a:bodyPr>
          <a:lstStyle/>
          <a:p>
            <a:pPr fontAlgn="base"/>
            <a:r>
              <a:rPr lang="pt-BR" altLang="zh-TW" sz="6500" b="1" dirty="0" smtClean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Matiya</a:t>
            </a:r>
            <a:r>
              <a:rPr lang="pt-BR" altLang="zh-TW" sz="6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pt-BR" altLang="zh-TW" sz="65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altLang="zh-TW" sz="6500" b="1" dirty="0" smtClean="0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mita’ongay</a:t>
            </a:r>
            <a:r>
              <a:rPr lang="pt-BR" altLang="zh-TW" sz="65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altLang="zh-TW" sz="6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pt-BR" altLang="zh-TW" sz="6500" b="1" dirty="0">
                <a:latin typeface="Arial" panose="020B0604020202020204" pitchFamily="34" charset="0"/>
                <a:cs typeface="Arial" panose="020B0604020202020204" pitchFamily="34" charset="0"/>
              </a:rPr>
              <a:t> falo</a:t>
            </a:r>
            <a:r>
              <a:rPr lang="pt-BR" altLang="zh-TW" sz="6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^.</a:t>
            </a:r>
            <a:endParaRPr lang="pt-BR" altLang="zh-TW" sz="6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0000" b="1" dirty="0"/>
              <a:t>花好像在點頭。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2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8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好像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右箭號 3">
            <a:hlinkClick r:id="rId4" action="ppaction://hlinksldjump"/>
          </p:cNvPr>
          <p:cNvSpPr/>
          <p:nvPr/>
        </p:nvSpPr>
        <p:spPr>
          <a:xfrm rot="16200000">
            <a:off x="11123612" y="5852653"/>
            <a:ext cx="762000" cy="124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i-ta-’o-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行禮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9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85751" y="1122363"/>
            <a:ext cx="11906250" cy="2387600"/>
          </a:xfrm>
        </p:spPr>
        <p:txBody>
          <a:bodyPr>
            <a:normAutofit/>
          </a:bodyPr>
          <a:lstStyle/>
          <a:p>
            <a:pPr fontAlgn="base"/>
            <a:r>
              <a:rPr lang="en-US" altLang="zh-TW" sz="4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Matiya</a:t>
            </a:r>
            <a:r>
              <a:rPr lang="en-US" altLang="zh-TW" sz="4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4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zh-TW" sz="4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46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mitepatepa’ay</a:t>
            </a:r>
            <a:r>
              <a:rPr lang="en-US" altLang="zh-TW" sz="4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4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altLang="zh-TW" sz="4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4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</a:t>
            </a:r>
            <a:r>
              <a:rPr lang="en-US" altLang="zh-TW" sz="4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4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4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4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talod</a:t>
            </a:r>
            <a:r>
              <a:rPr lang="en-US" altLang="zh-TW" sz="4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zh-TW" sz="4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0000" b="1" dirty="0"/>
              <a:t>草好像在拍手。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29276" y="37864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3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0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53143" y="1122363"/>
            <a:ext cx="10014857" cy="2387600"/>
          </a:xfrm>
        </p:spPr>
        <p:txBody>
          <a:bodyPr>
            <a:normAutofit fontScale="90000"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-pa-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-pa-ay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正在拍手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14900" y="35340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81000" y="704850"/>
            <a:ext cx="11429999" cy="2262781"/>
          </a:xfrm>
        </p:spPr>
        <p:txBody>
          <a:bodyPr>
            <a:noAutofit/>
          </a:bodyPr>
          <a:lstStyle/>
          <a:p>
            <a:r>
              <a:rPr lang="pt-BR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Ira ko </a:t>
            </a:r>
            <a:r>
              <a:rPr lang="pt-BR" altLang="zh-TW" sz="10000" b="1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falo^</a:t>
            </a:r>
            <a:r>
              <a:rPr lang="pt-BR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pt-BR" altLang="zh-TW" sz="10000" b="1" dirty="0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pala^</a:t>
            </a:r>
            <a:r>
              <a:rPr lang="pt-BR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zh-TW" sz="1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2463" y="3958229"/>
            <a:ext cx="8915399" cy="112628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野地裡有花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4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a-lo^ ; 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sz="10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花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右箭號 3">
            <a:hlinkClick r:id="rId4" action="ppaction://hlinksldjump"/>
          </p:cNvPr>
          <p:cNvSpPr/>
          <p:nvPr/>
        </p:nvSpPr>
        <p:spPr>
          <a:xfrm rot="16200000">
            <a:off x="11186653" y="5852653"/>
            <a:ext cx="762000" cy="124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9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6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a-la^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野地</a:t>
            </a:r>
            <a:r>
              <a:rPr lang="en-US" altLang="zh-TW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;</a:t>
            </a:r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田野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6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0975" y="550863"/>
            <a:ext cx="11830050" cy="2387600"/>
          </a:xfrm>
        </p:spPr>
        <p:txBody>
          <a:bodyPr>
            <a:noAutofit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Ira </a:t>
            </a:r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talod</a:t>
            </a:r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</a:rPr>
              <a:t>pala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^.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402138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zh-TW" altLang="en-US" sz="10000" dirty="0" smtClean="0">
                <a:latin typeface="+mn-ea"/>
              </a:rPr>
              <a:t>野地裡有草</a:t>
            </a:r>
            <a:endParaRPr lang="zh-TW" altLang="en-US" sz="10000" b="1" dirty="0">
              <a:latin typeface="+mn-ea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9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43100" y="3276600"/>
            <a:ext cx="5695950" cy="2387600"/>
          </a:xfrm>
        </p:spPr>
        <p:txBody>
          <a:bodyPr>
            <a:noAutofit/>
          </a:bodyPr>
          <a:lstStyle/>
          <a:p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lod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ngos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se-mot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001000" y="1620838"/>
            <a:ext cx="2800350" cy="1655762"/>
          </a:xfrm>
        </p:spPr>
        <p:txBody>
          <a:bodyPr>
            <a:normAutofit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草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34250" y="1603376"/>
            <a:ext cx="609600" cy="609600"/>
          </a:xfrm>
          <a:prstGeom prst="rect">
            <a:avLst/>
          </a:prstGeom>
        </p:spPr>
      </p:pic>
      <p:pic>
        <p:nvPicPr>
          <p:cNvPr id="5" name="錄製的聲音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91400" y="3276600"/>
            <a:ext cx="609600" cy="609600"/>
          </a:xfrm>
          <a:prstGeom prst="rect">
            <a:avLst/>
          </a:prstGeom>
        </p:spPr>
      </p:pic>
      <p:pic>
        <p:nvPicPr>
          <p:cNvPr id="6" name="錄製的聲音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91400" y="46466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4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4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1450" y="723900"/>
            <a:ext cx="12020549" cy="2262781"/>
          </a:xfrm>
        </p:spPr>
        <p:txBody>
          <a:bodyPr>
            <a:noAutofit/>
          </a:bodyPr>
          <a:lstStyle/>
          <a:p>
            <a:r>
              <a:rPr lang="fi-FI" altLang="zh-TW" sz="6000" b="1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Salipahak</a:t>
            </a:r>
            <a:r>
              <a:rPr lang="fi-FI" altLang="zh-TW" sz="6000" b="1" dirty="0">
                <a:latin typeface="Arial" panose="020B0604020202020204" pitchFamily="34" charset="0"/>
                <a:cs typeface="Arial" panose="020B0604020202020204" pitchFamily="34" charset="0"/>
              </a:rPr>
              <a:t> saan caira i </a:t>
            </a:r>
            <a:r>
              <a:rPr lang="fi-FI" altLang="zh-TW" sz="6000" b="1" dirty="0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kafalian</a:t>
            </a:r>
            <a:r>
              <a:rPr lang="fi-FI" altLang="zh-TW" sz="6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i-FI" altLang="zh-TW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6000" b="1" dirty="0">
                <a:latin typeface="+mn-ea"/>
              </a:rPr>
              <a:t>風吹來時它們很高興。</a:t>
            </a:r>
            <a:endParaRPr lang="zh-TW" altLang="en-US" sz="6000" b="1" dirty="0">
              <a:latin typeface="+mn-ea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4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-li-pa-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很歡喜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右箭號 3">
            <a:hlinkClick r:id="rId4" action="ppaction://hlinksldjump"/>
          </p:cNvPr>
          <p:cNvSpPr/>
          <p:nvPr/>
        </p:nvSpPr>
        <p:spPr>
          <a:xfrm rot="16200000">
            <a:off x="11123612" y="5852653"/>
            <a:ext cx="762000" cy="124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5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4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-fa-li-an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風吹時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5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7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314</TotalTime>
  <Words>84</Words>
  <Application>Microsoft Office PowerPoint</Application>
  <PresentationFormat>寬螢幕</PresentationFormat>
  <Paragraphs>30</Paragraphs>
  <Slides>14</Slides>
  <Notes>0</Notes>
  <HiddenSlides>0</HiddenSlides>
  <MMClips>16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0" baseType="lpstr">
      <vt:lpstr>微軟正黑體</vt:lpstr>
      <vt:lpstr>標楷體</vt:lpstr>
      <vt:lpstr>Arial</vt:lpstr>
      <vt:lpstr>Century Gothic</vt:lpstr>
      <vt:lpstr>Wingdings 3</vt:lpstr>
      <vt:lpstr>絲縷</vt:lpstr>
      <vt:lpstr>第二階</vt:lpstr>
      <vt:lpstr>Ira ko falo^ i pala^.</vt:lpstr>
      <vt:lpstr>fa-lo^ ; ha-na</vt:lpstr>
      <vt:lpstr>pa-la^</vt:lpstr>
      <vt:lpstr>Ira ko talod i pala^.</vt:lpstr>
      <vt:lpstr>ta-lod re-ngos se-mot</vt:lpstr>
      <vt:lpstr>Salipahak saan caira i kafalian.</vt:lpstr>
      <vt:lpstr>sa-li-pa-hak</vt:lpstr>
      <vt:lpstr>ka-fa-li-an</vt:lpstr>
      <vt:lpstr>Matiya o mita’ongay ko falo^.</vt:lpstr>
      <vt:lpstr>ma-ti-ya</vt:lpstr>
      <vt:lpstr>mi-ta-’o-ngay</vt:lpstr>
      <vt:lpstr>Matiya o mitepatepa’ay to kamay ko talod.</vt:lpstr>
      <vt:lpstr>mi-te-pa-te-pa-ay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chunefang@outlook.com</cp:lastModifiedBy>
  <cp:revision>29</cp:revision>
  <dcterms:created xsi:type="dcterms:W3CDTF">2020-09-14T05:33:18Z</dcterms:created>
  <dcterms:modified xsi:type="dcterms:W3CDTF">2021-06-16T08:44:24Z</dcterms:modified>
</cp:coreProperties>
</file>