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67" r:id="rId2"/>
    <p:sldId id="261" r:id="rId3"/>
    <p:sldId id="256" r:id="rId4"/>
    <p:sldId id="266" r:id="rId5"/>
    <p:sldId id="257" r:id="rId6"/>
    <p:sldId id="262" r:id="rId7"/>
    <p:sldId id="263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4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483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332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374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517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2996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2193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375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742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2135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6795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801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4207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348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59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5523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109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70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4A3DC58-7947-4941-957C-D9DA6A11ED42}" type="datetimeFigureOut">
              <a:rPr lang="zh-TW" altLang="en-US" smtClean="0"/>
              <a:t>2021/6/15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FEB5667-1752-4119-91FD-87648005DE1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0890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4a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.m4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第三階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zh-TW" altLang="en-US" sz="8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第十課</a:t>
            </a:r>
            <a:endParaRPr lang="en-US" altLang="zh-TW" sz="8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Mafana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 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a 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mirenaf</a:t>
            </a:r>
            <a:endParaRPr lang="zh-TW" alt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6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‘o-me-ling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烏黑亮麗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1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o-kes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頭髮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5" name="錄製的聲音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6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a-fa-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9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i-re-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畫圖</a:t>
            </a:r>
            <a:endParaRPr lang="zh-TW" altLang="en-US" sz="10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7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altLang="zh-TW" sz="10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pah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很漂亮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5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100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altLang="zh-TW" sz="10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a-ta^</a:t>
            </a:r>
            <a:endParaRPr lang="zh-TW" altLang="en-US" sz="10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TW" altLang="en-US" sz="10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眼睛</a:t>
            </a:r>
            <a:endParaRPr lang="zh-TW" altLang="en-US" sz="10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錄製的聲音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82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197</TotalTime>
  <Words>26</Words>
  <Application>Microsoft Office PowerPoint</Application>
  <PresentationFormat>寬螢幕</PresentationFormat>
  <Paragraphs>15</Paragraphs>
  <Slides>7</Slides>
  <Notes>0</Notes>
  <HiddenSlides>0</HiddenSlides>
  <MMClips>8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標楷體</vt:lpstr>
      <vt:lpstr>Arial</vt:lpstr>
      <vt:lpstr>Garamond</vt:lpstr>
      <vt:lpstr>有機</vt:lpstr>
      <vt:lpstr>第三階</vt:lpstr>
      <vt:lpstr>‘o-me-ling</vt:lpstr>
      <vt:lpstr>fo-kes</vt:lpstr>
      <vt:lpstr>ma-fa-na’</vt:lpstr>
      <vt:lpstr>mi-re-naf</vt:lpstr>
      <vt:lpstr>ma-ka-pah</vt:lpstr>
      <vt:lpstr>ma-ta^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chunefang@outlook.com</cp:lastModifiedBy>
  <cp:revision>24</cp:revision>
  <dcterms:created xsi:type="dcterms:W3CDTF">2020-09-14T05:33:18Z</dcterms:created>
  <dcterms:modified xsi:type="dcterms:W3CDTF">2021-06-15T14:40:14Z</dcterms:modified>
</cp:coreProperties>
</file>